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4A00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4" autoAdjust="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44A47F4-97B2-4E0B-B3EF-A9F87A178D6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C94436A-BDAD-45D4-ABE2-300F12A11D4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DE698C-858C-4DAF-8C14-1C39E391EA22}" type="slidenum">
              <a:rPr lang="en-US"/>
              <a:pPr/>
              <a:t>1</a:t>
            </a:fld>
            <a:endParaRPr lang="en-US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AB9190-0F32-4C1D-9776-F450A5FA8595}" type="slidenum">
              <a:rPr lang="en-US"/>
              <a:pPr/>
              <a:t>2</a:t>
            </a:fld>
            <a:endParaRPr lang="en-US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32766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953000"/>
            <a:ext cx="7772400" cy="1066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905000"/>
            <a:ext cx="4076700" cy="3505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05000"/>
            <a:ext cx="4076700" cy="3505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762000"/>
            <a:ext cx="2076450" cy="464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762000"/>
            <a:ext cx="6076950" cy="464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762000"/>
            <a:ext cx="8305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905000"/>
            <a:ext cx="83058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6477000" y="6172200"/>
            <a:ext cx="2209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 b="1" dirty="0">
                <a:solidFill>
                  <a:schemeClr val="bg1"/>
                </a:solidFill>
              </a:rPr>
              <a:t>Office or Department</a:t>
            </a:r>
          </a:p>
        </p:txBody>
      </p:sp>
      <p:sp>
        <p:nvSpPr>
          <p:cNvPr id="5" name="Text Box 21"/>
          <p:cNvSpPr txBox="1">
            <a:spLocks noChangeArrowheads="1"/>
          </p:cNvSpPr>
          <p:nvPr/>
        </p:nvSpPr>
        <p:spPr bwMode="auto">
          <a:xfrm>
            <a:off x="381000" y="6169025"/>
            <a:ext cx="400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fld id="{89DA06C5-37C6-4FC7-8F36-88B31A622540}" type="slidenum">
              <a:rPr lang="en-US" sz="1400" b="1">
                <a:solidFill>
                  <a:schemeClr val="bg1"/>
                </a:solidFill>
              </a:rPr>
              <a:pPr/>
              <a:t>‹#›</a:t>
            </a:fld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6" name="Text Box 22"/>
          <p:cNvSpPr txBox="1">
            <a:spLocks noChangeArrowheads="1"/>
          </p:cNvSpPr>
          <p:nvPr/>
        </p:nvSpPr>
        <p:spPr bwMode="auto">
          <a:xfrm>
            <a:off x="914400" y="6172200"/>
            <a:ext cx="128753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July 10, 2009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>
    <p:cover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9pPr>
    </p:titleStyle>
    <p:bodyStyle>
      <a:lvl1pPr marL="463550" indent="-463550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36550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377950" indent="-349250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774825" indent="-282575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116138" indent="-227013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73338" indent="-227013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30538" indent="-227013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87738" indent="-227013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44938" indent="-227013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Missouri State</a:t>
            </a:r>
            <a:endParaRPr lang="en-US" dirty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dirty="0" smtClean="0"/>
              <a:t>Main campus located in Springfield, with 20,000+ students</a:t>
            </a:r>
          </a:p>
          <a:p>
            <a:r>
              <a:rPr lang="en-US" sz="2400" dirty="0" smtClean="0"/>
              <a:t>Mission in public affairs gives students distinction</a:t>
            </a:r>
          </a:p>
          <a:p>
            <a:r>
              <a:rPr lang="en-US" sz="2400" dirty="0" smtClean="0"/>
              <a:t>Choice of 150+ undergraduate and 45+ graduate programs</a:t>
            </a:r>
          </a:p>
          <a:p>
            <a:r>
              <a:rPr lang="en-US" sz="2400" dirty="0" smtClean="0"/>
              <a:t>Costs lower than state and national averages</a:t>
            </a:r>
          </a:p>
          <a:p>
            <a:r>
              <a:rPr lang="en-US" sz="2400" dirty="0" smtClean="0"/>
              <a:t>Reputation for being warm and welcoming</a:t>
            </a:r>
          </a:p>
          <a:p>
            <a:r>
              <a:rPr lang="en-US" sz="2400" dirty="0" smtClean="0"/>
              <a:t>85,000+ alumni applying their education </a:t>
            </a:r>
            <a:br>
              <a:rPr lang="en-US" sz="2400" dirty="0" smtClean="0"/>
            </a:br>
            <a:r>
              <a:rPr lang="en-US" sz="2400" dirty="0" smtClean="0"/>
              <a:t>around the world</a:t>
            </a:r>
          </a:p>
          <a:p>
            <a:endParaRPr lang="en-US" sz="2400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rTemplate">
  <a:themeElements>
    <a:clrScheme name="Carrington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arringtonTemplat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rrington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ington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ington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ington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ington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ington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51</Words>
  <Application>Microsoft Office PowerPoint</Application>
  <PresentationFormat>On-screen Show (4:3)</PresentationFormat>
  <Paragraphs>9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BearTemplate</vt:lpstr>
      <vt:lpstr>Slide 1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</dc:creator>
  <cp:lastModifiedBy>Sara</cp:lastModifiedBy>
  <cp:revision>1</cp:revision>
  <dcterms:created xsi:type="dcterms:W3CDTF">2010-05-07T13:52:26Z</dcterms:created>
  <dcterms:modified xsi:type="dcterms:W3CDTF">2010-05-07T13:53:18Z</dcterms:modified>
</cp:coreProperties>
</file>